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УВАЖАВАЊЕ РАЗЛИЧИТОСТИ, ТОЛЕРАНЦИЈА, ПОШТОВАЊЕ ПРАВА ДРУГИХ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Васпитач Бранислав Кржа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9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</a:t>
            </a:r>
            <a:r>
              <a:rPr lang="ru-RU" dirty="0" smtClean="0"/>
              <a:t>азумевање </a:t>
            </a:r>
            <a:r>
              <a:rPr lang="ru-RU" dirty="0"/>
              <a:t>других људи, њихових намера и поступака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Толеранција је појам из области друштва, културе или религије који се односи на </a:t>
            </a:r>
            <a:r>
              <a:rPr lang="ru-RU" dirty="0" smtClean="0"/>
              <a:t>колективну и </a:t>
            </a:r>
            <a:r>
              <a:rPr lang="ru-RU" dirty="0"/>
              <a:t>појединачну праксу, прихватање и сарадњу са особама које нису исте вере, не мисле на </a:t>
            </a:r>
            <a:r>
              <a:rPr lang="ru-RU" dirty="0" smtClean="0"/>
              <a:t>исти </a:t>
            </a:r>
            <a:r>
              <a:rPr lang="ru-RU" dirty="0"/>
              <a:t>начин, имају другачији политички став или се по нечему разликују.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546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Толеранција укључује свесну одлуку да се поступи ненасилно или суздржано. Она је </a:t>
            </a:r>
            <a:r>
              <a:rPr lang="ru-RU" dirty="0" smtClean="0"/>
              <a:t>заснована </a:t>
            </a:r>
            <a:r>
              <a:rPr lang="ru-RU" dirty="0"/>
              <a:t>на знању, отворености, комуникацији и слободи мишљења, неугрожавању </a:t>
            </a:r>
            <a:r>
              <a:rPr lang="ru-RU" dirty="0" smtClean="0"/>
              <a:t>појединаца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348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Толеранција је одговорност која подразумева поштовање људских права, демократских </a:t>
            </a:r>
            <a:r>
              <a:rPr lang="ru-RU" dirty="0" smtClean="0"/>
              <a:t>правила </a:t>
            </a:r>
            <a:r>
              <a:rPr lang="ru-RU" dirty="0"/>
              <a:t>игре и владавине закона. Бити толерантан не значи толерисати социјалну </a:t>
            </a:r>
            <a:r>
              <a:rPr lang="ru-RU" dirty="0" smtClean="0"/>
              <a:t>неправду или </a:t>
            </a:r>
            <a:r>
              <a:rPr lang="ru-RU" dirty="0"/>
              <a:t>прихватање туђих уверења.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00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Толеранција подразумева слободу.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06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123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УВАЖАВАЊЕ РАЗЛИЧИТОСТИ, ТОЛЕРАНЦИЈА, ПОШТОВАЊЕ ПРАВА ДРУГИХ</vt:lpstr>
      <vt:lpstr>Разумевање других људи, њихових намера и поступака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УВАЖАВАЊЕ РАЗЛИЧИТОСТИ, ТОЛЕРАНЦИЈА, ПОШТОВАЊЕ ПРАВА ДРУГИХ</dc:title>
  <dc:creator>Administrator</dc:creator>
  <cp:lastModifiedBy>rade</cp:lastModifiedBy>
  <cp:revision>1</cp:revision>
  <dcterms:created xsi:type="dcterms:W3CDTF">2006-08-16T00:00:00Z</dcterms:created>
  <dcterms:modified xsi:type="dcterms:W3CDTF">2021-05-13T13:36:11Z</dcterms:modified>
</cp:coreProperties>
</file>