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ГРАЂЕЊЕ И НЕГОВАЊЕ ОДНОСА СА ВРШЊАЦИМА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Васпитач Бранислав Кржа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03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	</a:t>
            </a:r>
            <a:r>
              <a:rPr lang="sr-Cyrl-RS" dirty="0" smtClean="0"/>
              <a:t>Индивидуалне </a:t>
            </a:r>
            <a:r>
              <a:rPr lang="sr-Cyrl-RS" dirty="0"/>
              <a:t>разлике између деце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Полазак у средњу школу и долазак у интернат представља велику промену за дете и за </a:t>
            </a:r>
            <a:r>
              <a:rPr lang="ru-RU" dirty="0" smtClean="0"/>
              <a:t>родитеље</a:t>
            </a:r>
            <a:r>
              <a:rPr lang="ru-RU" dirty="0"/>
              <a:t>. Један од највећих страхова јесте како ће се дете уклопити. Индивидуалне </a:t>
            </a:r>
            <a:r>
              <a:rPr lang="ru-RU" dirty="0" smtClean="0"/>
              <a:t>разлике између </a:t>
            </a:r>
            <a:r>
              <a:rPr lang="ru-RU" dirty="0"/>
              <a:t>деце су велике. Они који су екстовертни и показују већу потребу за социјалним </a:t>
            </a:r>
            <a:r>
              <a:rPr lang="ru-RU" dirty="0" smtClean="0"/>
              <a:t>односима </a:t>
            </a:r>
            <a:r>
              <a:rPr lang="ru-RU" dirty="0"/>
              <a:t>неће ни имати тешкоћа у успостављању нових односа са вршњацима, нити ће </a:t>
            </a:r>
            <a:r>
              <a:rPr lang="ru-RU" dirty="0" smtClean="0"/>
              <a:t>тражити </a:t>
            </a:r>
            <a:r>
              <a:rPr lang="ru-RU" dirty="0"/>
              <a:t>нашу подршку. за разлику од њих, интровертна деца, повученија у себе, у </a:t>
            </a:r>
            <a:r>
              <a:rPr lang="ru-RU" dirty="0" smtClean="0"/>
              <a:t>интернатуће </a:t>
            </a:r>
            <a:r>
              <a:rPr lang="ru-RU" dirty="0"/>
              <a:t>имати потешкоћа у успостављању првих социјалних односа.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97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П</a:t>
            </a:r>
            <a:r>
              <a:rPr lang="sr-Cyrl-RS" dirty="0" smtClean="0"/>
              <a:t>раво </a:t>
            </a:r>
            <a:r>
              <a:rPr lang="sr-Cyrl-RS" dirty="0"/>
              <a:t>на избор друштва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Дете има право на сопствени избор када је у питању његово друштво. Детету треба </a:t>
            </a:r>
            <a:r>
              <a:rPr lang="ru-RU" dirty="0" smtClean="0"/>
              <a:t>дозволити </a:t>
            </a:r>
            <a:r>
              <a:rPr lang="ru-RU" dirty="0"/>
              <a:t>да изграђује своје личне односе са онима које самостално одабере. Било чије </a:t>
            </a:r>
            <a:r>
              <a:rPr lang="ru-RU" dirty="0" smtClean="0"/>
              <a:t>уплитање </a:t>
            </a:r>
            <a:r>
              <a:rPr lang="ru-RU" dirty="0"/>
              <a:t>у његов избор дозвољено је само уколико постоје негативни ефекти одређеног </a:t>
            </a:r>
            <a:r>
              <a:rPr lang="ru-RU" dirty="0" smtClean="0"/>
              <a:t>дружења</a:t>
            </a:r>
            <a:r>
              <a:rPr lang="ru-RU" dirty="0"/>
              <a:t>. У периоду адолесценције младе особе су суочене са новим улогама, односима </a:t>
            </a:r>
            <a:r>
              <a:rPr lang="ru-RU" dirty="0" smtClean="0"/>
              <a:t>и </a:t>
            </a:r>
            <a:r>
              <a:rPr lang="ru-RU" dirty="0"/>
              <a:t>друштвеним ситуацијама које захтевају другачији социјалне вештине од оних које су им </a:t>
            </a:r>
            <a:r>
              <a:rPr lang="ru-RU" dirty="0" smtClean="0"/>
              <a:t>биле </a:t>
            </a:r>
            <a:r>
              <a:rPr lang="ru-RU" dirty="0"/>
              <a:t>потребне на ранијим узрастима.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7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</a:t>
            </a:r>
            <a:r>
              <a:rPr lang="ru-RU" dirty="0" smtClean="0"/>
              <a:t>ромена </a:t>
            </a:r>
            <a:r>
              <a:rPr lang="ru-RU" dirty="0"/>
              <a:t>квалитета односа у адолесценцији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У оквиру групе вршњака адолесцент може да експериментише са разним улогама и да не </a:t>
            </a:r>
            <a:r>
              <a:rPr lang="ru-RU" dirty="0" smtClean="0"/>
              <a:t>осећа </a:t>
            </a:r>
            <a:r>
              <a:rPr lang="ru-RU" dirty="0"/>
              <a:t>анксиозност и претњу због тога. Адолесценти наводе да се у овом периоду код њих </a:t>
            </a:r>
            <a:r>
              <a:rPr lang="ru-RU" dirty="0" smtClean="0"/>
              <a:t>мења </a:t>
            </a:r>
            <a:r>
              <a:rPr lang="ru-RU" dirty="0"/>
              <a:t>квалитет односа са вршњацима тј. пријатељства у овом периоду постају искренија и </a:t>
            </a:r>
            <a:r>
              <a:rPr lang="ru-RU" dirty="0" smtClean="0"/>
              <a:t>чвршћа</a:t>
            </a:r>
            <a:r>
              <a:rPr lang="ru-RU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37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Улога </a:t>
            </a:r>
            <a:r>
              <a:rPr lang="ru-RU" dirty="0"/>
              <a:t>вршњака у психосоцијалном развоју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Улога вршњака у психосоцијалном развоју: подстицање развоја социјалне </a:t>
            </a:r>
            <a:r>
              <a:rPr lang="sr-Cyrl-RS" dirty="0" smtClean="0"/>
              <a:t>компетенције, извор </a:t>
            </a:r>
            <a:r>
              <a:rPr lang="sr-Cyrl-RS" dirty="0"/>
              <a:t>его подршке, пружање емоционалне сигурности у новим и потенцијално </a:t>
            </a:r>
            <a:r>
              <a:rPr lang="sr-Cyrl-RS" dirty="0" smtClean="0"/>
              <a:t>опасним ситуацијама</a:t>
            </a:r>
            <a:r>
              <a:rPr lang="sr-Cyrl-RS" dirty="0"/>
              <a:t>, извор размене осећања и блискости, пружање помоћи и усмеравања, </a:t>
            </a:r>
            <a:r>
              <a:rPr lang="sr-Cyrl-RS" dirty="0" smtClean="0"/>
              <a:t>пружање осећања </a:t>
            </a:r>
            <a:r>
              <a:rPr lang="sr-Cyrl-RS" dirty="0"/>
              <a:t>припадности, пружање могућности за разноврсну стимулацију, итд.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377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276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ГРАЂЕЊЕ И НЕГОВАЊЕ ОДНОСА СА ВРШЊАЦИМА</vt:lpstr>
      <vt:lpstr> Индивидуалне разлике између деце</vt:lpstr>
      <vt:lpstr>Право на избор друштва</vt:lpstr>
      <vt:lpstr>Промена квалитета односа у адолесценцији</vt:lpstr>
      <vt:lpstr>Улога вршњака у психосоцијалном развоју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ГРАЂЕЊЕ И НЕГОВАЊЕ ОДНОСА СА ВРШЊАЦИМА</dc:title>
  <dc:creator>Administrator</dc:creator>
  <cp:lastModifiedBy>rade</cp:lastModifiedBy>
  <cp:revision>1</cp:revision>
  <dcterms:created xsi:type="dcterms:W3CDTF">2006-08-16T00:00:00Z</dcterms:created>
  <dcterms:modified xsi:type="dcterms:W3CDTF">2021-05-13T13:30:38Z</dcterms:modified>
</cp:coreProperties>
</file>