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46" autoAdjust="0"/>
  </p:normalViewPr>
  <p:slideViewPr>
    <p:cSldViewPr>
      <p:cViewPr>
        <p:scale>
          <a:sx n="95" d="100"/>
          <a:sy n="95" d="100"/>
        </p:scale>
        <p:origin x="-5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611C5-3412-490B-A807-C487E7F68124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AA0A3-D52F-4EA1-ADE5-E1BA9B5D5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1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A0A3-D52F-4EA1-ADE5-E1BA9B5D55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C8603C-93AC-46C7-B045-693003BB509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3CDBB-68AC-49AE-850D-524D6B019FC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762000"/>
          <a:ext cx="8902700" cy="596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5862764" imgH="3940802" progId="Word.Document.12">
                  <p:embed/>
                </p:oleObj>
              </mc:Choice>
              <mc:Fallback>
                <p:oleObj name="Document" r:id="rId4" imgW="5862764" imgH="3940802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8902700" cy="596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86400" y="5867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Васпитач: Биљана Дринић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sz="4400" b="1" dirty="0" smtClean="0">
                <a:latin typeface="Times New Roman" pitchFamily="18" charset="0"/>
                <a:cs typeface="Times New Roman" pitchFamily="18" charset="0"/>
              </a:rPr>
              <a:t>Шта је АСЕРТИВНОСТ</a:t>
            </a:r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sz="3600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3600" b="1" i="1" dirty="0" smtClean="0">
                <a:latin typeface="Times New Roman" pitchFamily="18" charset="0"/>
                <a:cs typeface="Times New Roman" pitchFamily="18" charset="0"/>
              </a:rPr>
              <a:t>ASSERTIVE </a:t>
            </a:r>
            <a:r>
              <a:rPr lang="sr-Latn-RS" sz="3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sz="3600" b="1" dirty="0" smtClean="0">
                <a:latin typeface="Times New Roman" pitchFamily="18" charset="0"/>
                <a:cs typeface="Times New Roman" pitchFamily="18" charset="0"/>
              </a:rPr>
              <a:t>УПОРАН,САМОУВЕРЕН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ИЗРАЖАВАЊЕ ВЛАСТИТИХ МИСЛИ, ОСЕЋАЊА,УВЕРЕЊА  БЕЗ ТЕЖЊЕ КА ДОМИНАЦИЈИ, ПОНИЖАВАЊА ИЛИ ДЕГРАДИРАЊА ДРУГОГ</a:t>
            </a: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САМОПОШТОВАЊЕ И ПОШТОВАЊЕ ДРУГИХ </a:t>
            </a: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АСЕРТИВНА ОСОБА ПОШТУЈЕ МИШЉЕЊА И СТАВОВЕ ДРУГИХ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АЛИ НЕ МОРА НУЖНО ДА СЕ СЛАЖЕ СА ЊИМА </a:t>
            </a: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САМОЗАШТИТНО ПОНАШАЊЕ – ОСОБА ЧУВА СВОЈЕ ДОСТОЈАНСТВО У СИТУЦИЈАМА КАДА ПОСТОЈИ ОПАСНОСТ ДА БУДЕ ИЗМАНИПУЛИСАНА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ЗЛОУПОТРЕБЉЕНА ИЛИ ИСКОРИШЋЕНА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sr-Cyrl-R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r-Cyrl-RS" sz="4000" b="1" dirty="0" smtClean="0">
                <a:latin typeface="Times New Roman" pitchFamily="18" charset="0"/>
                <a:cs typeface="Times New Roman" pitchFamily="18" charset="0"/>
              </a:rPr>
              <a:t>АСЕРТИВНО ПОНАШАЊЕ</a:t>
            </a:r>
          </a:p>
          <a:p>
            <a:pPr>
              <a:buNone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   се дефинише  као заузимање за своја права и изражавање својих уверења, осећања и  жеље на директан, отворен и одговарајући начин који уважава права друге стране.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8229600" cy="1143000"/>
          </a:xfrm>
        </p:spPr>
        <p:txBody>
          <a:bodyPr>
            <a:noAutofit/>
          </a:bodyPr>
          <a:lstStyle/>
          <a:p>
            <a:r>
              <a:rPr lang="sr-Cyrl-RS" sz="4000" b="1" dirty="0" smtClean="0">
                <a:latin typeface="Times New Roman" pitchFamily="18" charset="0"/>
                <a:cs typeface="Times New Roman" pitchFamily="18" charset="0"/>
              </a:rPr>
              <a:t>Зашто нисмо асертивни?</a:t>
            </a:r>
            <a:br>
              <a:rPr lang="sr-Cyrl-R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Најчешћи разлог зашто нисмо асертивни у            комуникацији је :   </a:t>
            </a:r>
          </a:p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Страх да нећемо бити прихваћени од стране  друге особе и да ћемо бити одбачени.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4000" b="1" dirty="0" smtClean="0">
                <a:latin typeface="Times New Roman" pitchFamily="18" charset="0"/>
                <a:cs typeface="Times New Roman" pitchFamily="18" charset="0"/>
              </a:rPr>
              <a:t>Важне компоненте асертивног понашања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>
            <a:normAutofit lnSpcReduction="10000"/>
          </a:bodyPr>
          <a:lstStyle/>
          <a:p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Активно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слушање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Јасан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директан говор без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околишања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Критиковање поступака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 а не личности (уважавање личности)</a:t>
            </a:r>
          </a:p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Спремност да се други похвале</a:t>
            </a:r>
          </a:p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Преузимање свог дела одговорности</a:t>
            </a:r>
          </a:p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Толерисање непријатности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sz="4000" b="1" dirty="0" smtClean="0">
                <a:latin typeface="Times New Roman" pitchFamily="18" charset="0"/>
                <a:cs typeface="Times New Roman" pitchFamily="18" charset="0"/>
              </a:rPr>
              <a:t>Асертивно понашање је скуп вештина које је могуће усвојити и научити.</a:t>
            </a:r>
          </a:p>
          <a:p>
            <a:pPr>
              <a:buNone/>
            </a:pPr>
            <a:r>
              <a:rPr lang="sr-Cyrl-RS" sz="4000" dirty="0" smtClean="0">
                <a:latin typeface="Times New Roman" pitchFamily="18" charset="0"/>
                <a:cs typeface="Times New Roman" pitchFamily="18" charset="0"/>
              </a:rPr>
              <a:t>Треба радити на себи и побољшати асертивност баш у оним ситуацијама у којима смо најмање асертивни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АСЕРТИВНОГ ПОНАШАЊА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 друг који обично касни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појављује се након 20 минута кашњења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Непримерена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агресивна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рекција гласи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 си непристојан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Увек касниш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Асертивни одговор је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r-Cyrl-R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Требало је да се нађемо </a:t>
            </a:r>
            <a:r>
              <a:rPr lang="vi-VN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11:30, </a:t>
            </a:r>
            <a:r>
              <a:rPr lang="sr-Cyrl-R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сада је </a:t>
            </a:r>
            <a:r>
              <a:rPr lang="vi-VN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11:50</a:t>
            </a:r>
            <a:r>
              <a:rPr 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Немојте претпостављати да знате који разлози и мотиви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стоје иза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 друге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особе, посебно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мислите да су они негативни.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99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219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Document</vt:lpstr>
      <vt:lpstr>PowerPoint Presentation</vt:lpstr>
      <vt:lpstr>Шта је АСЕРТИВНОСТ ? (ASSERTIVE – УПОРАН,САМОУВЕРЕН)</vt:lpstr>
      <vt:lpstr>PowerPoint Presentation</vt:lpstr>
      <vt:lpstr>Зашто нисмо асертивни? </vt:lpstr>
      <vt:lpstr>Важне компоненте асертивног понашања</vt:lpstr>
      <vt:lpstr>PowerPoint Presentation</vt:lpstr>
      <vt:lpstr>ПРИМЕР АСЕРТИВНОГ ПОНАШАЊА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АСЕРТИВНО ПОНАШАЊЕ</dc:title>
  <dc:creator>Korisnik</dc:creator>
  <cp:lastModifiedBy>v5de6</cp:lastModifiedBy>
  <cp:revision>55</cp:revision>
  <dcterms:created xsi:type="dcterms:W3CDTF">2021-01-19T09:46:39Z</dcterms:created>
  <dcterms:modified xsi:type="dcterms:W3CDTF">2021-01-22T10:36:20Z</dcterms:modified>
</cp:coreProperties>
</file>