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B4F97-D375-4124-8285-D88CC0246E72}" type="datetimeFigureOut">
              <a:rPr lang="en-US" smtClean="0"/>
              <a:t>2/19/2021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0EE98-A9DE-4CA0-998B-4BA2AAC4D7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70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B0EE98-A9DE-4CA0-998B-4BA2AAC4D7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55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0"/>
            <a:ext cx="7772400" cy="1470025"/>
          </a:xfrm>
        </p:spPr>
        <p:txBody>
          <a:bodyPr/>
          <a:lstStyle/>
          <a:p>
            <a:r>
              <a:rPr lang="sr-Latn-RS" dirty="0" smtClean="0"/>
              <a:t>BUDI FIT U SAMOIZOLACIJI</a:t>
            </a:r>
            <a:endParaRPr lang="en-US" dirty="0"/>
          </a:p>
        </p:txBody>
      </p:sp>
      <p:pic>
        <p:nvPicPr>
          <p:cNvPr id="1026" name="Picture 2" descr="C:\Users\olive\Desktop\SLIKA 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6161314" cy="3769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86200" y="57150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Vaspitač: Olivera Ćirić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37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057400"/>
            <a:ext cx="65532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143000" y="152401"/>
            <a:ext cx="6629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1600" dirty="0"/>
              <a:t>To što ne možemo da  odemo  u teretanu, ne znači da bi trebalo da prestanemo da vežbamo  i  treniramo. Upravo ova  novonastala situacija zbog pojave korona virusa, idealna je da se konačno posvetimo  sebi i svim onim lepim stvarima za koje inače nismo imali  vremena</a:t>
            </a:r>
            <a:r>
              <a:rPr lang="vi-VN" sz="1600" dirty="0" smtClean="0"/>
              <a:t>.</a:t>
            </a:r>
            <a:r>
              <a:rPr lang="sr-Latn-RS" sz="1600" dirty="0" smtClean="0"/>
              <a:t> </a:t>
            </a:r>
            <a:r>
              <a:rPr lang="vi-VN" sz="1600" dirty="0" smtClean="0"/>
              <a:t>Sada </a:t>
            </a:r>
            <a:r>
              <a:rPr lang="vi-VN" sz="1600" dirty="0"/>
              <a:t>je parvo vreme da ugađamo sebi. </a:t>
            </a:r>
            <a:endParaRPr lang="sr-Latn-RS" sz="1600" dirty="0" smtClean="0"/>
          </a:p>
          <a:p>
            <a:pPr algn="just"/>
            <a:endParaRPr lang="vi-VN" sz="1600" dirty="0"/>
          </a:p>
          <a:p>
            <a:pPr algn="just"/>
            <a:r>
              <a:rPr lang="vi-VN" sz="1600" dirty="0"/>
              <a:t>Evo nekih  predloga za vežbe od kuće.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71600" y="4876800"/>
            <a:ext cx="64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Vežbu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počinjete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klasičnom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položaju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planka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neizmenično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dižete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jednu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ovu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vežbu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ponoviti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petnaest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do 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trideset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puta.</a:t>
            </a:r>
          </a:p>
        </p:txBody>
      </p:sp>
    </p:spTree>
    <p:extLst>
      <p:ext uri="{BB962C8B-B14F-4D97-AF65-F5344CB8AC3E}">
        <p14:creationId xmlns:p14="http://schemas.microsoft.com/office/powerpoint/2010/main" val="35770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lika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64670"/>
            <a:ext cx="7391400" cy="384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95400" y="4638764"/>
            <a:ext cx="6553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Lezite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dok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kolena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savijena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ispred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vas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paralelno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bokovima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Otvorite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koleno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stranu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zatim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ispružite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gore,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potom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ponovo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savite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onda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koleno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Vežbu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ponoviti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petnaes</a:t>
            </a:r>
            <a:r>
              <a:rPr lang="sr-Latn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trideset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puta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svaku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715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slika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0"/>
            <a:ext cx="7010400" cy="402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295400" y="4191000"/>
            <a:ext cx="6553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Vežba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koja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nosi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naziv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baletski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čučanj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podrazumeva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radite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čučnjeve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takav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način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budu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udaljene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najmanje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metar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stopala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okrenuta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spolja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Pokret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ponoviti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petnaest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trideset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puta.</a:t>
            </a:r>
          </a:p>
        </p:txBody>
      </p:sp>
    </p:spTree>
    <p:extLst>
      <p:ext uri="{BB962C8B-B14F-4D97-AF65-F5344CB8AC3E}">
        <p14:creationId xmlns:p14="http://schemas.microsoft.com/office/powerpoint/2010/main" val="274653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lika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28600"/>
            <a:ext cx="7162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44196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savijena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kolenu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laganim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pokretom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dižete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napred-nazad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Stomak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vreme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treba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bude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zategnut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ramena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opuštena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Ponoviti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vežbu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petnaest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trideset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puta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svaku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nogu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3411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slika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7200"/>
            <a:ext cx="7391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81100" y="4461744"/>
            <a:ext cx="65913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1600" dirty="0"/>
              <a:t>Leđa prava, ramena opuštena, stomak </a:t>
            </a:r>
            <a:r>
              <a:rPr lang="vi-VN" sz="1600" dirty="0" smtClean="0"/>
              <a:t>uvučen</a:t>
            </a:r>
            <a:r>
              <a:rPr lang="sr-Latn-RS" sz="1600" dirty="0" smtClean="0"/>
              <a:t>,</a:t>
            </a:r>
            <a:r>
              <a:rPr lang="vi-VN" sz="1600" dirty="0" smtClean="0"/>
              <a:t> </a:t>
            </a:r>
            <a:r>
              <a:rPr lang="vi-VN" sz="1600" dirty="0"/>
              <a:t>leva noga je ispred vas, desna pozadi, ruke su na bokovima sve vreme. Potom, desnom nogom se lagano podignete uspravno, a potom i spustite. Ponoviti vežbu od petnaest do trideset puta za svaku nogu.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4294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30480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944" y="3352800"/>
            <a:ext cx="33528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33800" y="3244334"/>
            <a:ext cx="14478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sr-Latn-RS" dirty="0"/>
              <a:t> I OVAKO!!!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228600"/>
            <a:ext cx="76635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ostanete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kuće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ne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samo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ćete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sprečiti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mogućnost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zarazite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već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ćete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odličnoj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formi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osećaće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bolje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opuštenije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sigurnije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sr-Latn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bićete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spremi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predstojeću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letnju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sezonu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sr-Latn-R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osmehom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ćete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oblačiti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kupaći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kostim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r-Latn-R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SPOJ LEPOG I KORISNOG NAS UVEK PODIGNE I ORASPOLOŽI.</a:t>
            </a:r>
          </a:p>
        </p:txBody>
      </p:sp>
    </p:spTree>
    <p:extLst>
      <p:ext uri="{BB962C8B-B14F-4D97-AF65-F5344CB8AC3E}">
        <p14:creationId xmlns:p14="http://schemas.microsoft.com/office/powerpoint/2010/main" val="3234992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338</Words>
  <Application>Microsoft Office PowerPoint</Application>
  <PresentationFormat>On-screen Show (4:3)</PresentationFormat>
  <Paragraphs>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BUDI FIT U SAMOIZOLACIJI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BUDI FIT U SAMOIZOLACIJI</dc:title>
  <dc:creator>olive</dc:creator>
  <cp:lastModifiedBy>olivera@zrint.edu.rs</cp:lastModifiedBy>
  <cp:revision>7</cp:revision>
  <dcterms:created xsi:type="dcterms:W3CDTF">2006-08-16T00:00:00Z</dcterms:created>
  <dcterms:modified xsi:type="dcterms:W3CDTF">2021-02-19T10:39:51Z</dcterms:modified>
</cp:coreProperties>
</file>